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043E71-C65E-4700-8D10-142AB3979F59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9571F8-35DF-4B37-9CB3-5C16D9704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36C16-5DC0-4818-BA75-8DEA1C44C600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6B3E-3590-4C82-8EEF-829EEC034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D5C7-B14B-4481-890A-B8ABFBE3A8F6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7222-6289-47C2-B36D-C562EF7F0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8F998-2310-4E81-BCDA-621E430C557E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03E9-FFD3-47EC-9231-4C393E32B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636D-3A25-4D55-9764-8B7E8DBC7E30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7A023-56EB-49DD-9828-26C0A919B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8AEE-1DB1-42BC-9251-8F0A92DA7C47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2FC7F-384F-49F0-9078-A9E0E300B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D5254-C32D-4D8D-9899-0395A6FD106A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7136C-858E-4658-B7B5-9E15B1D45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55B1C-07E1-4000-BBAC-5AE6A2D3B6AD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4734C-793B-48E0-8164-3B3C72D4E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78EF-AED4-42F0-9779-6ACE45CD2700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28FE-6CBE-4B44-8C92-F642F7051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E80E-3948-48D9-BC5E-553AB16C7D53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7364-5523-4CC1-87BE-58504E2FA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0EE25-BB01-4D07-8C42-C6E675A1EA41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817C9-6FD8-45C9-9C4C-C984FA6DB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C253F-2EF4-419B-84A9-27D0B286FF8E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ACB12-2086-4961-94A5-CA974FCB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E512E4-7560-46BF-9158-B34E106DBC20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86ECAE-E0D1-4AE5-9095-B27F85B78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972050"/>
          </a:xfr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9600" b="1" smtClean="0">
                <a:solidFill>
                  <a:srgbClr val="FF0000"/>
                </a:solidFill>
              </a:rPr>
              <a:t>       </a:t>
            </a:r>
            <a:br>
              <a:rPr lang="en-US" sz="9600" b="1" smtClean="0">
                <a:solidFill>
                  <a:srgbClr val="FF0000"/>
                </a:solidFill>
              </a:rPr>
            </a:br>
            <a:r>
              <a:rPr lang="en-US" sz="9600" b="1" smtClean="0">
                <a:solidFill>
                  <a:srgbClr val="FF0000"/>
                </a:solidFill>
              </a:rPr>
              <a:t>     Africa’s</a:t>
            </a:r>
            <a:br>
              <a:rPr lang="en-US" sz="9600" b="1" smtClean="0">
                <a:solidFill>
                  <a:srgbClr val="FF0000"/>
                </a:solidFill>
              </a:rPr>
            </a:br>
            <a:r>
              <a:rPr lang="en-US" sz="9600" b="1" smtClean="0">
                <a:solidFill>
                  <a:srgbClr val="FF0000"/>
                </a:solidFill>
              </a:rPr>
              <a:t>Geography</a:t>
            </a:r>
            <a:r>
              <a:rPr lang="en-US" sz="9600" b="1" smtClean="0"/>
              <a:t/>
            </a:r>
            <a:br>
              <a:rPr lang="en-US" sz="9600" b="1" smtClean="0"/>
            </a:br>
            <a:endParaRPr lang="en-US" sz="9600" b="1" smtClean="0"/>
          </a:p>
        </p:txBody>
      </p:sp>
      <p:pic>
        <p:nvPicPr>
          <p:cNvPr id="2051" name="Picture 4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95400"/>
            <a:ext cx="2286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Africa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4403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sz="2400" b="1" smtClean="0">
                <a:solidFill>
                  <a:srgbClr val="FF0000"/>
                </a:solidFill>
              </a:rPr>
              <a:t>There are 53 independent countries in Africa</a:t>
            </a:r>
            <a:endParaRPr lang="en-US" sz="2400" smtClean="0"/>
          </a:p>
        </p:txBody>
      </p:sp>
      <p:pic>
        <p:nvPicPr>
          <p:cNvPr id="3076" name="Picture 3" descr="AFRICA MA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95400"/>
            <a:ext cx="67913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marL="342900" indent="-342900" eaLnBrk="1" hangingPunct="1">
              <a:buFontTx/>
              <a:buChar char="•"/>
            </a:pPr>
            <a:r>
              <a:rPr lang="en-US" sz="2800" b="1" smtClean="0">
                <a:solidFill>
                  <a:srgbClr val="FF0000"/>
                </a:solidFill>
              </a:rPr>
              <a:t>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rtlCol="0">
            <a:normAutofit fontScale="77500" lnSpcReduction="20000"/>
          </a:bodyPr>
          <a:lstStyle/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Africa is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largest continent(Asia largest)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/>
              <a:t>Famine</a:t>
            </a:r>
            <a:r>
              <a:rPr lang="en-US" b="1" dirty="0" smtClean="0"/>
              <a:t>—Extreme shortage of food—MAJOR problem in Africa.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/>
              <a:t>Sudan is Africa’s largest Country</a:t>
            </a:r>
          </a:p>
          <a:p>
            <a:pPr lvl="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b="1" dirty="0" smtClean="0"/>
          </a:p>
          <a:p>
            <a:pPr lvl="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*Deforestation: Cutting down forests for buildings and houses.  Huge problem in Africa.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Africa is divided into FIVE geographical regions:</a:t>
            </a:r>
          </a:p>
          <a:p>
            <a:pPr marL="1828800" lvl="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North Africa</a:t>
            </a:r>
          </a:p>
          <a:p>
            <a:pPr marL="1828800" lvl="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West Africa</a:t>
            </a:r>
          </a:p>
          <a:p>
            <a:pPr marL="1828800" lvl="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East Africa</a:t>
            </a:r>
          </a:p>
          <a:p>
            <a:pPr marL="1828800" lvl="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Central</a:t>
            </a:r>
          </a:p>
          <a:p>
            <a:pPr marL="1828800" lvl="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Southern Africa</a:t>
            </a:r>
          </a:p>
          <a:p>
            <a:pPr marL="1828800" lvl="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1371600" lvl="2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The Sahara desert divides Africa into two parts:</a:t>
            </a:r>
          </a:p>
          <a:p>
            <a:pPr marL="1828800" lvl="3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1.  North Africa</a:t>
            </a:r>
          </a:p>
          <a:p>
            <a:pPr marL="1828800" lvl="3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2.  Sub-Sahara-all countries south of the desert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Climate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Equator cuts across Africa resulting in hot and tropical region.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major climatic regions of Africa south of the Sahara are: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 desert-extremely dry, gets less than 10 inches of rain a year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 semiarid-gets more rainfall than the desert but still receives very little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 tropical-gets 70 inches of rain per year and temperatures average 80 degrees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Temperatures along the coast and in the mountains are more moderate: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Highlands-cool climate and rich soil  because of ample rainfall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South Africa –temperatures can be cold during the winter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1" dirty="0" smtClean="0"/>
          </a:p>
        </p:txBody>
      </p:sp>
      <p:pic>
        <p:nvPicPr>
          <p:cNvPr id="5124" name="Picture 4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17446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810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Waterways-Important to trade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0000"/>
                </a:solidFill>
              </a:rPr>
              <a:t>Africa’s Rivers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Nile River</a:t>
            </a:r>
            <a:r>
              <a:rPr lang="en-US" dirty="0" smtClean="0"/>
              <a:t>-starts in E. Burundi and flows north emptying into the Mediterranean Sea. World’s longest river.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Nile flows over six </a:t>
            </a:r>
            <a:r>
              <a:rPr lang="en-US" dirty="0" smtClean="0">
                <a:solidFill>
                  <a:srgbClr val="FF0000"/>
                </a:solidFill>
              </a:rPr>
              <a:t>cataracts</a:t>
            </a:r>
            <a:r>
              <a:rPr lang="en-US" dirty="0" smtClean="0"/>
              <a:t> on its way to sea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rivers come together in Khartoum to form the main Nile: White Nile and Blue Nile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Other important rivers: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Niger River –Western Africa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Congo River-Central Africa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Zambezi River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6149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0000"/>
                </a:solidFill>
              </a:rPr>
              <a:t>Africa’s Lakes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51288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Lake Victoria is Africa’s largest source of a fresh water lake.  VERY IMPORTANT LAKE to Eastern Africans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Lake Tanganyika-is the second largest lake in Africa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Suez Canal -connects the Mediterranean Sea to the Red Sea.  Important to trade!!!  Located in Egypt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Other important lakes: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Africa’s Great Lakes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Lake Chad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48000" cy="116205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physical features </a:t>
            </a:r>
            <a:br>
              <a:rPr lang="en-US" dirty="0" smtClean="0"/>
            </a:br>
            <a:r>
              <a:rPr lang="en-US" dirty="0" smtClean="0"/>
              <a:t>affect where people live, the work they do, and how they travel.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000" u="sng" smtClean="0">
                <a:solidFill>
                  <a:srgbClr val="FF0000"/>
                </a:solidFill>
              </a:rPr>
              <a:t>Silt</a:t>
            </a:r>
            <a:r>
              <a:rPr lang="en-US" sz="2000" smtClean="0"/>
              <a:t>-finely ground fertile soil that is good for growing crops</a:t>
            </a:r>
            <a:endParaRPr lang="en-US" sz="200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000" u="sng" smtClean="0">
                <a:solidFill>
                  <a:srgbClr val="FF0000"/>
                </a:solidFill>
              </a:rPr>
              <a:t>Delta</a:t>
            </a:r>
            <a:r>
              <a:rPr lang="en-US" sz="2000" smtClean="0"/>
              <a:t>-a landform at the mouth of a river that is created by the deposit of sediment</a:t>
            </a:r>
          </a:p>
          <a:p>
            <a:pPr eaLnBrk="1" hangingPunct="1"/>
            <a:r>
              <a:rPr lang="en-US" sz="2000" u="sng" smtClean="0">
                <a:solidFill>
                  <a:srgbClr val="FF0000"/>
                </a:solidFill>
              </a:rPr>
              <a:t>Aswan High Dam</a:t>
            </a:r>
            <a:r>
              <a:rPr lang="en-US" sz="2000" smtClean="0"/>
              <a:t>-controls flooding along the Nile unfortunately it traps silt which was used a fertilizer along the banks now farmers rely on chemical fertilizers.</a:t>
            </a:r>
          </a:p>
          <a:p>
            <a:pPr eaLnBrk="1" hangingPunct="1"/>
            <a:r>
              <a:rPr lang="en-US" sz="2000" u="sng" smtClean="0">
                <a:solidFill>
                  <a:srgbClr val="FF0000"/>
                </a:solidFill>
              </a:rPr>
              <a:t>Oasis</a:t>
            </a:r>
            <a:r>
              <a:rPr lang="en-US" sz="2000" smtClean="0"/>
              <a:t>-is a wet, fertile area in a desert where a natural spring or well provides water</a:t>
            </a:r>
          </a:p>
          <a:p>
            <a:pPr eaLnBrk="1" hangingPunct="1"/>
            <a:r>
              <a:rPr lang="en-US" sz="2000" u="sng" smtClean="0">
                <a:solidFill>
                  <a:srgbClr val="FF0000"/>
                </a:solidFill>
              </a:rPr>
              <a:t>Cataracts</a:t>
            </a:r>
            <a:r>
              <a:rPr lang="en-US" sz="2000" smtClean="0"/>
              <a:t>-rocky, hilly land that causes rapids in the Nile. These cataracts make sailing on that portion of the Nile difficult.</a:t>
            </a:r>
          </a:p>
          <a:p>
            <a:pPr eaLnBrk="1" hangingPunct="1"/>
            <a:endParaRPr lang="en-US" sz="2800" smtClean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half" idx="2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1600" u="sng" smtClean="0">
                <a:solidFill>
                  <a:srgbClr val="FF0000"/>
                </a:solidFill>
              </a:rPr>
              <a:t>Sahel</a:t>
            </a:r>
            <a:r>
              <a:rPr lang="en-US" sz="1600" smtClean="0"/>
              <a:t>- a strip of  land that divides the Sahara from wetter areas (ex: Mauritania, Chad, Sudan, and Mali)</a:t>
            </a:r>
          </a:p>
          <a:p>
            <a:pPr eaLnBrk="1" hangingPunct="1"/>
            <a:r>
              <a:rPr lang="en-US" sz="1600" u="sng" smtClean="0">
                <a:solidFill>
                  <a:srgbClr val="FF0000"/>
                </a:solidFill>
              </a:rPr>
              <a:t>Sahara</a:t>
            </a:r>
            <a:r>
              <a:rPr lang="en-US" sz="1600" smtClean="0"/>
              <a:t>-Sahara desert world’s largest desert(ex: Egypt Libya,)</a:t>
            </a:r>
          </a:p>
          <a:p>
            <a:pPr eaLnBrk="1" hangingPunct="1"/>
            <a:r>
              <a:rPr lang="en-US" sz="1600" u="sng" smtClean="0">
                <a:solidFill>
                  <a:srgbClr val="FF0000"/>
                </a:solidFill>
              </a:rPr>
              <a:t>Rainforest</a:t>
            </a:r>
            <a:r>
              <a:rPr lang="en-US" sz="1600" smtClean="0"/>
              <a:t>-area near the equator that gets high amounts of rain year round(ex: Ghana, Democratic Republic of Congo, Rwanda)</a:t>
            </a:r>
          </a:p>
          <a:p>
            <a:pPr eaLnBrk="1" hangingPunct="1"/>
            <a:r>
              <a:rPr lang="en-US" sz="1600" u="sng" smtClean="0">
                <a:solidFill>
                  <a:srgbClr val="FF0000"/>
                </a:solidFill>
              </a:rPr>
              <a:t>Savanna</a:t>
            </a:r>
            <a:r>
              <a:rPr lang="en-US" sz="1600" smtClean="0"/>
              <a:t>- subtropical grassland with scattering trees and shrubs(ex: Kenya)</a:t>
            </a:r>
          </a:p>
          <a:p>
            <a:pPr eaLnBrk="1" hangingPunct="1"/>
            <a:r>
              <a:rPr lang="en-US" sz="1600" u="sng" smtClean="0">
                <a:solidFill>
                  <a:srgbClr val="FF0000"/>
                </a:solidFill>
              </a:rPr>
              <a:t>Monsoons</a:t>
            </a:r>
            <a:r>
              <a:rPr lang="en-US" sz="1600" smtClean="0"/>
              <a:t>- seasonal winds that bring either dry or moist air (accompanied by rain off the coast of Africa)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Physical Features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04800" y="1066800"/>
            <a:ext cx="8458200" cy="56324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Sahara desert</a:t>
            </a:r>
            <a:r>
              <a:rPr lang="en-US"/>
              <a:t>-world’s largest  desert, covers almost 1/3 of the continent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Atlas Mountains</a:t>
            </a:r>
            <a:r>
              <a:rPr lang="en-US"/>
              <a:t>-range stretches along the Northwestern part of Africa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Kalahari Desert</a:t>
            </a:r>
            <a:r>
              <a:rPr lang="en-US"/>
              <a:t>-found in Southwestern Africa and covers 360,000 square miles, plants and animals are able to live in this desert due to an underground water supply</a:t>
            </a:r>
          </a:p>
          <a:p>
            <a:endParaRPr lang="en-US" u="sng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Nile River</a:t>
            </a:r>
            <a:r>
              <a:rPr lang="en-US"/>
              <a:t>- located in Egypt, world’s longest river</a:t>
            </a:r>
          </a:p>
          <a:p>
            <a:pPr>
              <a:buFont typeface="Arial" charset="0"/>
              <a:buChar char="•"/>
            </a:pPr>
            <a:endParaRPr lang="en-US" u="sng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Great Rift Valley</a:t>
            </a:r>
            <a:r>
              <a:rPr lang="en-US"/>
              <a:t>- Starts in Ethiopia, Earths crust stretches 3,000 miles to Mozambique</a:t>
            </a:r>
          </a:p>
          <a:p>
            <a:pPr>
              <a:buFont typeface="Arial" charset="0"/>
              <a:buChar char="•"/>
            </a:pPr>
            <a:endParaRPr lang="en-US" u="sng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Serengeti Plain</a:t>
            </a:r>
            <a:r>
              <a:rPr lang="en-US" u="sng"/>
              <a:t>- </a:t>
            </a:r>
            <a:r>
              <a:rPr lang="en-US"/>
              <a:t>migration found in Tanzania covers an area for 1.5 million animals like buffalo, gazelles, and zebras</a:t>
            </a:r>
          </a:p>
          <a:p>
            <a:pPr>
              <a:buFont typeface="Arial" charset="0"/>
              <a:buChar char="•"/>
            </a:pPr>
            <a:endParaRPr lang="en-US" u="sng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Tropical Rainforest</a:t>
            </a:r>
            <a:r>
              <a:rPr lang="en-US"/>
              <a:t>-dense evergreen forest with an annual rainfall of at least 60 inches.</a:t>
            </a:r>
          </a:p>
          <a:p>
            <a:pPr>
              <a:buFont typeface="Arial" charset="0"/>
              <a:buChar char="•"/>
            </a:pPr>
            <a:endParaRPr lang="en-US" u="sng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Great Lakes region</a:t>
            </a:r>
            <a:r>
              <a:rPr lang="en-US">
                <a:solidFill>
                  <a:srgbClr val="FF0000"/>
                </a:solidFill>
              </a:rPr>
              <a:t>-</a:t>
            </a:r>
            <a:r>
              <a:rPr lang="en-US"/>
              <a:t>home of 15 lakes  found in East Africa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3488</TotalTime>
  <Words>586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Trebuchet MS</vt:lpstr>
      <vt:lpstr>Georgia</vt:lpstr>
      <vt:lpstr>Calibri</vt:lpstr>
      <vt:lpstr>Wingdings</vt:lpstr>
      <vt:lpstr>Office Theme</vt:lpstr>
      <vt:lpstr>             Africa’s Geography </vt:lpstr>
      <vt:lpstr>Africa</vt:lpstr>
      <vt:lpstr>Africa</vt:lpstr>
      <vt:lpstr>Climate</vt:lpstr>
      <vt:lpstr>Waterways-Important to trade</vt:lpstr>
      <vt:lpstr>     How physical features  affect where people live, the work they do, and how they travel.</vt:lpstr>
      <vt:lpstr>Physical Features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</dc:title>
  <dc:creator>Pamela Reynolds</dc:creator>
  <cp:lastModifiedBy>e200802770</cp:lastModifiedBy>
  <cp:revision>180</cp:revision>
  <dcterms:created xsi:type="dcterms:W3CDTF">2008-10-11T15:57:19Z</dcterms:created>
  <dcterms:modified xsi:type="dcterms:W3CDTF">2009-12-17T21:25:09Z</dcterms:modified>
</cp:coreProperties>
</file>